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23.jpg" ContentType="image/png"/>
  <Override PartName="/ppt/media/image27.jpg" ContentType="image/png"/>
  <Override PartName="/ppt/media/image3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10" Type="http://schemas.openxmlformats.org/officeDocument/2006/relationships/image" Target="../media/image39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1BC68-C330-418E-94DB-AE4888C0A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316" y="283996"/>
            <a:ext cx="8791575" cy="777458"/>
          </a:xfrm>
        </p:spPr>
        <p:txBody>
          <a:bodyPr/>
          <a:lstStyle/>
          <a:p>
            <a:pPr algn="ctr"/>
            <a:r>
              <a:rPr lang="zh-CN" altLang="en-US" dirty="0"/>
              <a:t>客戶 </a:t>
            </a:r>
            <a:r>
              <a:rPr lang="en-US" altLang="zh-CN" dirty="0"/>
              <a:t>&amp; </a:t>
            </a:r>
            <a:r>
              <a:rPr lang="zh-CN" altLang="en-US" dirty="0"/>
              <a:t>合作夥伴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971B4B-F4D4-4FAF-B67E-8B3138ECE446}"/>
              </a:ext>
            </a:extLst>
          </p:cNvPr>
          <p:cNvSpPr txBox="1"/>
          <p:nvPr/>
        </p:nvSpPr>
        <p:spPr>
          <a:xfrm>
            <a:off x="2152972" y="1162975"/>
            <a:ext cx="752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電源</a:t>
            </a:r>
            <a:r>
              <a:rPr lang="en-US" altLang="zh-CN" sz="2800" b="1" dirty="0"/>
              <a:t>UPS &amp; </a:t>
            </a:r>
            <a:r>
              <a:rPr lang="zh-CN" altLang="en-US" sz="2800" b="1" dirty="0"/>
              <a:t>電子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D90EB26-F8C5-4038-8DB3-12D5E021A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69" y="2198484"/>
            <a:ext cx="1567530" cy="8809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B3F4862-D646-4E71-9D69-2142E3804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995" y="2000014"/>
            <a:ext cx="1885738" cy="141524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15DA905-C82B-405E-9DFA-7B3065DA5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429" y="1412529"/>
            <a:ext cx="2098997" cy="7155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4CB7CDA-827C-4A98-8AE2-790037157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381" y="1659509"/>
            <a:ext cx="1600892" cy="160089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FB29E5E-E25A-4F0E-89E3-1006CF6F2A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892" y="4552274"/>
            <a:ext cx="2045681" cy="7545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DB6D92E-76EF-42F4-AC4D-6CE1180C32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8997" y="5251475"/>
            <a:ext cx="2177065" cy="88095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93E5B02-F216-4D12-ADBC-F253B038CA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741" y="2786959"/>
            <a:ext cx="1567531" cy="112235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0052835-0326-49A1-94E0-1B22863C6C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8662" y="3536310"/>
            <a:ext cx="2430335" cy="74600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F69B0D7-0935-4D06-9445-BF1AD604C7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6781" y="4459693"/>
            <a:ext cx="3358621" cy="128554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DD98B919-5248-4AA0-AF69-81927A1707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3616" y="2548048"/>
            <a:ext cx="1905391" cy="88095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E47D0F7-9325-4853-99D0-E2B32FBFE2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8922" y="3870301"/>
            <a:ext cx="2090043" cy="58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2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1BC68-C330-418E-94DB-AE4888C0A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316" y="283996"/>
            <a:ext cx="8791575" cy="777458"/>
          </a:xfrm>
        </p:spPr>
        <p:txBody>
          <a:bodyPr/>
          <a:lstStyle/>
          <a:p>
            <a:pPr algn="ctr"/>
            <a:r>
              <a:rPr lang="zh-CN" altLang="en-US" dirty="0"/>
              <a:t>客戶 </a:t>
            </a:r>
            <a:r>
              <a:rPr lang="en-US" altLang="zh-CN" dirty="0"/>
              <a:t>&amp; </a:t>
            </a:r>
            <a:r>
              <a:rPr lang="zh-CN" altLang="en-US" dirty="0"/>
              <a:t>合作夥伴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971B4B-F4D4-4FAF-B67E-8B3138ECE446}"/>
              </a:ext>
            </a:extLst>
          </p:cNvPr>
          <p:cNvSpPr txBox="1"/>
          <p:nvPr/>
        </p:nvSpPr>
        <p:spPr>
          <a:xfrm>
            <a:off x="2152972" y="1162975"/>
            <a:ext cx="752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消費性電子 </a:t>
            </a:r>
            <a:r>
              <a:rPr lang="en-US" altLang="zh-CN" sz="2800" b="1" dirty="0"/>
              <a:t>&amp; </a:t>
            </a:r>
            <a:r>
              <a:rPr lang="zh-CN" altLang="en-US" sz="2800" b="1" dirty="0"/>
              <a:t>家電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7A0BA4-73B5-4545-857E-398CF1148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240" y="2828327"/>
            <a:ext cx="3751279" cy="10708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8C7CC41-3DE3-4642-A4D6-7B19757CD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972" y="4391463"/>
            <a:ext cx="991337" cy="98836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9EEAA3A-49B4-4A61-B6E2-A8AC0778B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208" y="2752139"/>
            <a:ext cx="1048028" cy="9883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5ADFF74-1012-4E11-AF37-A204B9E61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975" y="4270489"/>
            <a:ext cx="2502004" cy="80564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38981F3-11A8-4164-BE85-0537AD6F0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956" y="3066276"/>
            <a:ext cx="1757089" cy="83286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0C712BD-E73C-4A0A-A0A4-6172B76B0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637" y="1779176"/>
            <a:ext cx="1719312" cy="7910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B466794-A8F8-4688-AB4E-BBD1FF4EE8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5734" y="1542252"/>
            <a:ext cx="3546266" cy="52322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896D016-288B-44B4-AFD9-3526AA8D1A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7689" y="1823814"/>
            <a:ext cx="1757089" cy="87854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619FCFD-39A8-4DA4-80AB-72C9A17C67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2484" y="5447486"/>
            <a:ext cx="2941597" cy="47065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9F79D16-379C-4F59-AFE2-E56F55F071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4057" y="4878515"/>
            <a:ext cx="1137943" cy="113794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4BAEB9F-9239-416A-830A-9AC23ED1E2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1135" y="4242177"/>
            <a:ext cx="2020158" cy="68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3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1BC68-C330-418E-94DB-AE4888C0A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316" y="283996"/>
            <a:ext cx="8791575" cy="777458"/>
          </a:xfrm>
        </p:spPr>
        <p:txBody>
          <a:bodyPr/>
          <a:lstStyle/>
          <a:p>
            <a:pPr algn="ctr"/>
            <a:r>
              <a:rPr lang="zh-CN" altLang="en-US" dirty="0"/>
              <a:t>客戶 </a:t>
            </a:r>
            <a:r>
              <a:rPr lang="en-US" altLang="zh-CN" dirty="0"/>
              <a:t>&amp; </a:t>
            </a:r>
            <a:r>
              <a:rPr lang="zh-CN" altLang="en-US" dirty="0"/>
              <a:t>合作夥伴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971B4B-F4D4-4FAF-B67E-8B3138ECE446}"/>
              </a:ext>
            </a:extLst>
          </p:cNvPr>
          <p:cNvSpPr txBox="1"/>
          <p:nvPr/>
        </p:nvSpPr>
        <p:spPr>
          <a:xfrm>
            <a:off x="2152972" y="1162975"/>
            <a:ext cx="752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機車 </a:t>
            </a:r>
            <a:r>
              <a:rPr lang="en-US" altLang="zh-CN" sz="2800" b="1" dirty="0"/>
              <a:t>&amp; </a:t>
            </a:r>
            <a:r>
              <a:rPr lang="zh-CN" altLang="en-US" sz="2800" b="1" dirty="0"/>
              <a:t>自行車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175671-144A-48AA-9E61-BF2C8AE75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374" y="1666018"/>
            <a:ext cx="1563171" cy="111722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9FEBC59-F297-46BE-A235-219CE70E6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122" y="3123215"/>
            <a:ext cx="5552792" cy="94027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3818309-CE3F-40F8-A060-5B6DFD047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727" y="4612250"/>
            <a:ext cx="2506526" cy="166797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7965FFC-5409-41C1-A3AA-230C16AB7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408" y="2056090"/>
            <a:ext cx="2752220" cy="69722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98CB3A6-F1CA-4CED-AA25-5B31A8C74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103" y="2473489"/>
            <a:ext cx="2159894" cy="143992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4CF7F0A-F256-49A8-9660-95DAC2917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151" y="4615197"/>
            <a:ext cx="3774856" cy="82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0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1BC68-C330-418E-94DB-AE4888C0A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316" y="283996"/>
            <a:ext cx="8791575" cy="777458"/>
          </a:xfrm>
        </p:spPr>
        <p:txBody>
          <a:bodyPr/>
          <a:lstStyle/>
          <a:p>
            <a:pPr algn="ctr"/>
            <a:r>
              <a:rPr lang="zh-CN" altLang="en-US" dirty="0"/>
              <a:t>客戶 </a:t>
            </a:r>
            <a:r>
              <a:rPr lang="en-US" altLang="zh-CN" dirty="0"/>
              <a:t>&amp; </a:t>
            </a:r>
            <a:r>
              <a:rPr lang="zh-CN" altLang="en-US" dirty="0"/>
              <a:t>合作夥伴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971B4B-F4D4-4FAF-B67E-8B3138ECE446}"/>
              </a:ext>
            </a:extLst>
          </p:cNvPr>
          <p:cNvSpPr txBox="1"/>
          <p:nvPr/>
        </p:nvSpPr>
        <p:spPr>
          <a:xfrm>
            <a:off x="2152972" y="1162975"/>
            <a:ext cx="752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汽車相關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F9448C-2DFB-4904-A070-4A640B2A9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681" y="2299926"/>
            <a:ext cx="2327096" cy="7087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45A2D5F-F986-4A20-8AB5-55660933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508" y="1499241"/>
            <a:ext cx="1740024" cy="130501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4646CE4-1F47-4CA1-B090-15F2CEFE8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848" y="3148531"/>
            <a:ext cx="1650345" cy="123775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C9491B8-20A5-4DCA-B62C-09FD64FB8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95" y="1361455"/>
            <a:ext cx="1486482" cy="108873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70BDF8C-8F47-4775-8F7B-B43CBAEDE1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1526" y="4484870"/>
            <a:ext cx="1339902" cy="133990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A2E3181-5278-4B1D-A9EA-86908F627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084" y="3407057"/>
            <a:ext cx="2789424" cy="88445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86F9D23-EB2A-4DE0-898F-1DB4B4A745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0153" y="4871931"/>
            <a:ext cx="2469279" cy="82309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003ED310-F2EA-4A28-8C7F-D32B2DC36B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8628" y="1629975"/>
            <a:ext cx="1358927" cy="133990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6A14E2B3-72BB-4307-92F2-9D951F9864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8605" y="3227675"/>
            <a:ext cx="3305260" cy="82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83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电路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TM04033919[[fn=电路]]</Template>
  <TotalTime>14</TotalTime>
  <Words>47</Words>
  <Application>Microsoft Office PowerPoint</Application>
  <PresentationFormat>宽屏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宋体</vt:lpstr>
      <vt:lpstr>Arial</vt:lpstr>
      <vt:lpstr>Trebuchet MS</vt:lpstr>
      <vt:lpstr>Tw Cen MT</vt:lpstr>
      <vt:lpstr>电路</vt:lpstr>
      <vt:lpstr>客戶 &amp; 合作夥伴</vt:lpstr>
      <vt:lpstr>客戶 &amp; 合作夥伴</vt:lpstr>
      <vt:lpstr>客戶 &amp; 合作夥伴</vt:lpstr>
      <vt:lpstr>客戶 &amp; 合作夥伴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合作夥伴 &amp; 客戶</dc:title>
  <dc:creator>Wu Sam</dc:creator>
  <cp:lastModifiedBy>Wu Sam</cp:lastModifiedBy>
  <cp:revision>4</cp:revision>
  <dcterms:created xsi:type="dcterms:W3CDTF">2018-09-13T02:22:36Z</dcterms:created>
  <dcterms:modified xsi:type="dcterms:W3CDTF">2018-09-13T02:37:24Z</dcterms:modified>
</cp:coreProperties>
</file>